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559E1-C948-4774-BF5D-26EABC32F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F1F435-D5F4-4418-9ABD-8F344BB8C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829DE-B89D-4735-A4E4-9DDAFF18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D0C0EE-7ACC-43ED-A315-D1C2B779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BF8EB-9123-4752-AD96-DDE03F29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85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A6B66-001E-4898-94D4-71087D7C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545FDD-C627-4793-B304-98174EFFD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E31279-3404-4DF1-B750-AD5B4DA2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7BF91-C8D0-4C1F-BA7B-8DF021A1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1548B-D63C-4969-AD28-8C8163D1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2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BCCABF-C430-4A97-A6B8-839A216FC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03A8A8-A2CB-4D77-87BD-64F8F82B4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9E9BE-C9B9-414E-8658-BA36A5178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225B0-17D6-43A3-BD9A-B512720E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ED123-BBFF-489E-B304-DA6B1D41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1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838B7-AD26-431A-93C9-D85B80A3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0A9B2-17C2-4703-8CF0-F659A4747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46B40-24A6-4141-BD01-94685134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4299B-ABD3-4AD3-AAD0-7D988051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1E450-90CD-4B49-939B-B37880AD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70465-9CA7-431E-81E3-A660F571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BAF2C7-ED89-4D4B-B21F-BC6ADABC3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F9D63-F27D-4603-BC8E-D27F0A81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7037E-762F-4230-87F2-26127319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44D40-2E41-44EA-A986-75475ED5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7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7DE6F-4932-45F4-8CCE-DFD24FD0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6652D-3004-4B3C-A6F5-052D33C60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51817E-F23C-4ABD-A1B9-F665855CC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58070-E7A4-4FAC-ABE1-52B03829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8647F-35F3-49C6-94D4-1E3DBF23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D0137A-9890-470E-BA02-DF375E4B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6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416EC-E030-4F64-BEFD-670DDF201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AB6B0D-D22E-4EF5-AC16-8C5036DB4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00A059-51DA-4C56-8833-FCBC2C7C5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6BEB1B-0E0E-4FA2-8027-B5C619F94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8055D9-7BAF-4ABD-901F-97813168D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20F32C-2445-48CA-86C1-DA10B784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81C15-D5FB-4FBF-98D9-425FA21C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D15B7E-E66F-4ECC-9BD1-96B0AEFD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44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E76CF-E0FC-46EB-92C5-686C74E3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DA224B-ED41-4FD3-86BF-C49D9DE8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F4440E-F09A-4074-AC22-EBC0898E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532B6C-8D41-4186-8E96-B2991B50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59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3A1B0E-ABBF-4C5C-8463-089B16BD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F9FD84-01C0-423D-AD88-BBDC71D5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1A2AC1-E917-4799-BE30-BCF693F9D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12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D3073-123B-41C6-A68F-F339E72BC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69EFF-C53F-4CBF-9FB0-032D52842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29D8E-D094-4714-9E2C-418608B5E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69AAED-DCFE-4388-886B-A8F94968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414378-3043-480B-BB1A-A1E8DC09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1BFAB-566E-43CD-ACE9-ED29B2EA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263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89D12-39E0-4C53-911D-F24E06386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DCC7FA-A225-4D7E-89EA-94047EFF6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F873A-2B71-4ACF-AF2A-0569F4B8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DCC0E-1365-4EF6-A3C1-8AF55208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A7274-9C22-4720-BBF1-D9E077037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6EA31C-79D9-4D15-A838-24FBC3F2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6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DB8F60-D3A0-4F84-A991-5D4F32E2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5580E1-D185-464C-8303-859D8BC97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37BB5C-97A9-46B8-9D6A-8AB46FE96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EE3D0-83B2-47A0-A6FA-0B9EAFED92B5}" type="datetimeFigureOut">
              <a:rPr lang="ko-KR" altLang="en-US" smtClean="0"/>
              <a:t>2018-05-01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F5E32-2020-43A9-8FD4-8B0275FB7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537E7-EA4B-4CCA-8F81-6D935A697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6C55E-F4C3-4082-843B-55D59E7AC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97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ining.mp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yolo2.mp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cobino/Capstone_BigData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9F6140-0372-4B41-9766-D1493660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73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08CB1A-1F24-4961-B99C-17AD9D3C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9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C7B0AE-5A3C-42A7-A179-140DF56D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6EB1FCE7-B0D4-460C-A2C0-07BA7B2A60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0245" y="2288222"/>
            <a:ext cx="1813973" cy="37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569FB1-9636-4164-8173-2EED2EC8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9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7E76E1-B0B9-4BB4-BC6F-E0D6C18AB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KakaoTalk_Video_20180501_1610_05_952">
            <a:hlinkClick r:id="" action="ppaction://media"/>
            <a:extLst>
              <a:ext uri="{FF2B5EF4-FFF2-40B4-BE49-F238E27FC236}">
                <a16:creationId xmlns:a16="http://schemas.microsoft.com/office/drawing/2014/main" id="{C2B36B3C-E5A2-48F7-AB69-A223B28BDF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1271" y="1722526"/>
            <a:ext cx="2337248" cy="48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FC659F-B319-471F-84EA-B856E03D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5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814F8F-515E-486C-A027-8205B42B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hlinkClick r:id="rId3" action="ppaction://hlinkfile"/>
            <a:extLst>
              <a:ext uri="{FF2B5EF4-FFF2-40B4-BE49-F238E27FC236}">
                <a16:creationId xmlns:a16="http://schemas.microsoft.com/office/drawing/2014/main" id="{897B56E9-7439-430D-B940-8714F7CF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28" y="1694868"/>
            <a:ext cx="6616172" cy="45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0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EF785C-F0D2-4FDC-9545-D646D9319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D6A53B-29FA-4183-A876-9D56B844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hlinkClick r:id="rId3" action="ppaction://hlinkfile"/>
            <a:extLst>
              <a:ext uri="{FF2B5EF4-FFF2-40B4-BE49-F238E27FC236}">
                <a16:creationId xmlns:a16="http://schemas.microsoft.com/office/drawing/2014/main" id="{46FD30EB-8F9E-4748-A1EC-4DCEF0898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35" y="1665394"/>
            <a:ext cx="6604979" cy="45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5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4983D6-44F2-4EA2-89A9-FF1EABFD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hlinkClick r:id="rId3"/>
            <a:extLst>
              <a:ext uri="{FF2B5EF4-FFF2-40B4-BE49-F238E27FC236}">
                <a16:creationId xmlns:a16="http://schemas.microsoft.com/office/drawing/2014/main" id="{18A44CEB-2551-4136-8C00-D9FBD9BA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684" y="1544297"/>
            <a:ext cx="9265547" cy="49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5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4B305B-D0AF-4770-9998-209832E3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0684D4-F261-41AB-819D-27BECBF4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F3DAB5-D033-4706-B58B-10974EE7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6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8B01AC-A616-4280-9871-AC6A30CE3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64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27B57E-C7C6-4B6B-A99B-6498D0F2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919C79-CEC6-4E0D-ABCD-4116FF85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7D3108-B6C5-479B-B5E3-1DF90377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4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1F2149-5423-4750-9271-1A0082B9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9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6FAD82-4F74-4CF3-A1B4-9C419309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9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B7FF66-CD73-4B16-B856-BB34E811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11E400-AEBB-474C-845D-FB572AB4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5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73C29A-C088-4CE2-8F56-DFD5D74CE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와이드스크린</PresentationFormat>
  <Paragraphs>0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김지웅</dc:creator>
  <cp:lastModifiedBy>김지웅</cp:lastModifiedBy>
  <cp:revision>4</cp:revision>
  <dcterms:created xsi:type="dcterms:W3CDTF">2018-05-01T14:33:59Z</dcterms:created>
  <dcterms:modified xsi:type="dcterms:W3CDTF">2018-05-01T14:54:13Z</dcterms:modified>
</cp:coreProperties>
</file>